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3" r:id="rId4"/>
    <p:sldId id="267" r:id="rId5"/>
    <p:sldId id="270" r:id="rId6"/>
    <p:sldId id="266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9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B526-9F38-8743-B3CF-C3C16FEE0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2C504-7E13-9944-86CA-654BAE7D1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0DCA9-E6E9-CC45-A76F-9A476B7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C376-64A4-A84C-9311-49922957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1DE2-29A8-A549-ABEB-29C393B3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5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7618-51AD-C449-842B-E5DF09BED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6E2CA-E9E2-F44C-9E98-CA2EB1E85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1076-E3F0-9348-890B-2DB4200D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B20B6-1888-834C-91B5-B522DF05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2A37-FFDD-484C-9FCF-893229A6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89AE68-FD3D-D34D-99C9-70F50248F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7A2FC-017C-9942-BB69-0EEB1DD6B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21CD0-B3A6-BD40-AA19-A4C27D0B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2A013-1F57-B249-86D9-60FBC78F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7DB9-DD12-F54B-9579-FFACFCB9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3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E533-F34D-0547-8DE9-B682F31B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3B4E2-84DE-4C42-8944-16F34ABC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D9688-1473-5A46-A080-9B32A1F92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9808B-F753-F444-8ADB-97C6EA29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1302-FFD4-9C46-B009-F5675E60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5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A94-7CC3-644A-9E44-620209EC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81728-F9A5-5242-898E-AE4E5F444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2AE5-7A2C-DD4D-9FD4-559535B7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B763-F34E-B549-96C3-24A6E94F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69269-8CD9-1149-9B7C-80939498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9A95-7370-494D-91E7-A33398C3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D25E-0BA8-A243-8E5B-FA7A8CED3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4C52E-D4DC-1C48-A33C-DEB593970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6AD69-7271-EE4F-BA57-3E7A5EDE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14332-0F99-2B4C-8405-8513111D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FD3FC-4615-2341-86FF-E0D72FF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DEB5-82EA-1944-857F-3791669D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3A960-2319-604D-B48B-34770838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09332-486D-E34F-A008-23F23EB2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8F747-BC0C-2A44-AF8B-A1DAF0313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F8D64-EC57-C840-9E01-2FC06C786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58A67-EDC0-0F4E-B52B-C1A780371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89F2F-D214-EC4D-80D0-83148383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F9EB3-FF81-344D-BB21-5A4770C0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536E-29D0-9B4B-8EC9-B3A9945D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D1645E-9F70-3848-BF17-7B8698EA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1003F-ABB6-DF4C-8E88-E0EFE9F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C7AE8-2630-3542-9528-84E6125D8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6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02FAC-5D58-C348-A4EA-1953ACA5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6E271-5BB9-EB49-A4FB-A4AE8655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972B-EC58-9B43-9FF5-833E15F8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6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7969-1C15-9A45-87BF-FFCF08EF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93B12-F6D3-2649-A799-55B78B4A6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F711-69FE-D245-8630-FC84B8224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0BC76-D50A-0142-A16C-73EF6CFAB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E6518-F05E-E94B-AC31-6B26F621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EA5EF-8B7A-1542-97D9-21E613EA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65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328F-9CC1-2A4E-BCCB-066FB013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AA048-BD47-C140-A325-51C8A4E16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54986-EE35-2B4A-9816-8D98FAC83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FDC51-EA78-134F-8AD1-2343C5C6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16DCB-9508-8948-B062-0369AF7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EEE97-34DD-B948-B012-B6E9E27D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157B6-9DFC-094E-BCB8-B03DBCB4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FACE2-60DD-5445-8CF4-C76A04535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7A23B-1C07-FD41-8281-71CDD83A6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90879-471E-5D43-BF30-91A59EDC73B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C5D6-BE8E-D548-B34C-395E8C3F5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0B21-5A57-C04B-8CE1-383F39F16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706B9-62E0-E64D-AEE4-43C6EC2A0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8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7845-B80E-7443-8478-4E602E5A2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819" y="-787400"/>
            <a:ext cx="9144000" cy="2387600"/>
          </a:xfrm>
        </p:spPr>
        <p:txBody>
          <a:bodyPr/>
          <a:lstStyle/>
          <a:p>
            <a:r>
              <a:rPr lang="en-US" dirty="0"/>
              <a:t>CCBR1032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9B4FB1-FD88-E84A-B95F-B0D870B4F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7674" y="1600200"/>
            <a:ext cx="9144000" cy="1655762"/>
          </a:xfrm>
        </p:spPr>
        <p:txBody>
          <a:bodyPr/>
          <a:lstStyle/>
          <a:p>
            <a:r>
              <a:rPr lang="en-US" dirty="0"/>
              <a:t>Da and Vishal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DCCF12-E2B1-A44A-A8F5-07941E218446}"/>
              </a:ext>
            </a:extLst>
          </p:cNvPr>
          <p:cNvSpPr/>
          <p:nvPr/>
        </p:nvSpPr>
        <p:spPr>
          <a:xfrm>
            <a:off x="1153633" y="3110637"/>
            <a:ext cx="96206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goal is to use RNA sequencing to investigate the expression changes in pathways such as DNA damage, DNA repair, cell cycle signaling, and apoptosis after treatment with a drug combination. We are using established and patient-derived human glioblastoma (brain tumor) cell lines, and treating with a drug combination that induces DNA damage, cell cycle arrest, and apoptosis. Additionally, RNA-Seq would also allow us to observe expression changes in additional pathways which could lead to identification of novel mechanisms of drug action, which we are interested in as well.</a:t>
            </a:r>
          </a:p>
        </p:txBody>
      </p:sp>
    </p:spTree>
    <p:extLst>
      <p:ext uri="{BB962C8B-B14F-4D97-AF65-F5344CB8AC3E}">
        <p14:creationId xmlns:p14="http://schemas.microsoft.com/office/powerpoint/2010/main" val="79004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BD36C-4D61-FF42-B66A-322F08BB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1" y="2317437"/>
            <a:ext cx="3705578" cy="2133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288C0-1F40-9F44-8C35-0074F98C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69" y="2223924"/>
            <a:ext cx="3904735" cy="2332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6704A-E4A7-8047-AF6E-5651EB285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804" y="2225809"/>
            <a:ext cx="4065373" cy="2318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352C6-1C8E-5845-A04B-4CDF6EE3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" y="4656691"/>
            <a:ext cx="3731495" cy="2133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A2795-B55A-414D-B306-9348C9D84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217" y="4635273"/>
            <a:ext cx="3904735" cy="2176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2C680-3222-FC4E-8585-80927B05F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0122" y="4585924"/>
            <a:ext cx="3904735" cy="2275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973E68-B57C-8C43-9B66-C31D2D608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809" y="4829"/>
            <a:ext cx="3804878" cy="2208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B75139-4368-974D-B944-D103BE551646}"/>
              </a:ext>
            </a:extLst>
          </p:cNvPr>
          <p:cNvSpPr txBox="1"/>
          <p:nvPr/>
        </p:nvSpPr>
        <p:spPr>
          <a:xfrm>
            <a:off x="1475087" y="179447"/>
            <a:ext cx="2224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Before </a:t>
            </a:r>
            <a:r>
              <a:rPr lang="en-US" sz="1200" dirty="0" err="1"/>
              <a:t>RUVg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93AE2-DEE2-1041-964B-FDDF96E8C7C6}"/>
              </a:ext>
            </a:extLst>
          </p:cNvPr>
          <p:cNvSpPr txBox="1"/>
          <p:nvPr/>
        </p:nvSpPr>
        <p:spPr>
          <a:xfrm>
            <a:off x="426823" y="2145126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(200 genes with largest </a:t>
            </a:r>
            <a:r>
              <a:rPr lang="en-US" sz="1200" dirty="0" err="1"/>
              <a:t>Pvalue</a:t>
            </a:r>
            <a:r>
              <a:rPr lang="en-US" sz="1200" dirty="0"/>
              <a:t> as control)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2A22D-5702-3848-922E-C8EB53811C16}"/>
              </a:ext>
            </a:extLst>
          </p:cNvPr>
          <p:cNvSpPr txBox="1"/>
          <p:nvPr/>
        </p:nvSpPr>
        <p:spPr>
          <a:xfrm>
            <a:off x="4566364" y="2089512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(500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4CBC4-2BFC-EF43-975D-E8511FB475E5}"/>
              </a:ext>
            </a:extLst>
          </p:cNvPr>
          <p:cNvSpPr txBox="1"/>
          <p:nvPr/>
        </p:nvSpPr>
        <p:spPr>
          <a:xfrm>
            <a:off x="8556553" y="2086367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(1500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422E7-6C4A-CF4A-B698-037E41222987}"/>
              </a:ext>
            </a:extLst>
          </p:cNvPr>
          <p:cNvSpPr txBox="1"/>
          <p:nvPr/>
        </p:nvSpPr>
        <p:spPr>
          <a:xfrm>
            <a:off x="775888" y="4484885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(3000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0A66B-CCD9-9549-A9E4-78BDB1601F27}"/>
              </a:ext>
            </a:extLst>
          </p:cNvPr>
          <p:cNvSpPr txBox="1"/>
          <p:nvPr/>
        </p:nvSpPr>
        <p:spPr>
          <a:xfrm>
            <a:off x="4394893" y="4459192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(13000 genes with largest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8B6ED-B39D-6841-8FB6-9EDA5285EA41}"/>
              </a:ext>
            </a:extLst>
          </p:cNvPr>
          <p:cNvSpPr txBox="1"/>
          <p:nvPr/>
        </p:nvSpPr>
        <p:spPr>
          <a:xfrm>
            <a:off x="8636871" y="4447424"/>
            <a:ext cx="5066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</a:t>
            </a:r>
            <a:r>
              <a:rPr lang="en-US" sz="1200" dirty="0" err="1"/>
              <a:t>RUVg</a:t>
            </a:r>
            <a:r>
              <a:rPr lang="en-US" sz="1200" dirty="0"/>
              <a:t> (100 genes with </a:t>
            </a:r>
            <a:r>
              <a:rPr lang="en-US" sz="1200" dirty="0" err="1"/>
              <a:t>smalles</a:t>
            </a:r>
            <a:r>
              <a:rPr lang="en-US" sz="1200" dirty="0"/>
              <a:t> </a:t>
            </a:r>
            <a:r>
              <a:rPr lang="en-US" sz="1200" dirty="0" err="1"/>
              <a:t>Pvalue</a:t>
            </a:r>
            <a:r>
              <a:rPr lang="en-US" sz="1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A460D-11CB-2141-8410-B92DCE80C73C}"/>
              </a:ext>
            </a:extLst>
          </p:cNvPr>
          <p:cNvSpPr txBox="1"/>
          <p:nvPr/>
        </p:nvSpPr>
        <p:spPr>
          <a:xfrm>
            <a:off x="4220875" y="195271"/>
            <a:ext cx="7118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Genes with the largest P values were used as control genes in </a:t>
            </a:r>
            <a:r>
              <a:rPr lang="en-US" dirty="0" err="1"/>
              <a:t>RUVseq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RUVg</a:t>
            </a:r>
            <a:r>
              <a:rPr lang="en-US" dirty="0"/>
              <a:t> was used to remove unwanted variation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PCA shows before </a:t>
            </a:r>
            <a:r>
              <a:rPr lang="en-US" dirty="0" err="1"/>
              <a:t>RUVg</a:t>
            </a:r>
            <a:r>
              <a:rPr lang="en-US" dirty="0"/>
              <a:t> and after </a:t>
            </a:r>
            <a:r>
              <a:rPr lang="en-US" dirty="0" err="1"/>
              <a:t>RUVg</a:t>
            </a:r>
            <a:r>
              <a:rPr lang="en-US" dirty="0"/>
              <a:t> with different number of control genes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2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788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0D6DDF-247B-484B-853B-6937F135A985}"/>
              </a:ext>
            </a:extLst>
          </p:cNvPr>
          <p:cNvSpPr/>
          <p:nvPr/>
        </p:nvSpPr>
        <p:spPr>
          <a:xfrm>
            <a:off x="590900" y="889843"/>
            <a:ext cx="67030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Contrast: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Ola – Ctrl(</a:t>
            </a:r>
            <a:r>
              <a:rPr lang="en-US" dirty="0" err="1"/>
              <a:t>Olaparib</a:t>
            </a:r>
            <a:r>
              <a:rPr lang="en-US" dirty="0"/>
              <a:t>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LMP – Ctrl(LMP400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- Ctrl(LMP400+Olaparib Vs. Control):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– Ola(LMP400+Olaparib Vs. </a:t>
            </a:r>
            <a:r>
              <a:rPr lang="en-US" dirty="0" err="1"/>
              <a:t>Olaparib</a:t>
            </a:r>
            <a:r>
              <a:rPr lang="en-US" dirty="0"/>
              <a:t>): GSC923(GSC827, SF10417, SF10602)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LMP.Olap</a:t>
            </a:r>
            <a:r>
              <a:rPr lang="en-US" dirty="0"/>
              <a:t> – LMP(LMP400+Olaparib Vs. LMP400): </a:t>
            </a:r>
          </a:p>
          <a:p>
            <a:r>
              <a:rPr lang="en-US" dirty="0"/>
              <a:t>      GSC923(GSC827,   SF10417, SF10602)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treated-Ctrl(</a:t>
            </a:r>
            <a:r>
              <a:rPr lang="en-US" dirty="0" err="1"/>
              <a:t>Olaparib</a:t>
            </a:r>
            <a:r>
              <a:rPr lang="en-US" dirty="0"/>
              <a:t>, LMP400, LMP400+Olaparib Vs. Control): </a:t>
            </a:r>
          </a:p>
          <a:p>
            <a:r>
              <a:rPr lang="en-US" dirty="0"/>
              <a:t>      GSC923(GSC827, SF10417, SF10602)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79825-03FA-AA44-84B6-52B458CD56CC}"/>
              </a:ext>
            </a:extLst>
          </p:cNvPr>
          <p:cNvSpPr/>
          <p:nvPr/>
        </p:nvSpPr>
        <p:spPr>
          <a:xfrm>
            <a:off x="8711610" y="-186255"/>
            <a:ext cx="6096000" cy="784830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- Ola_417-Ctrl_417 : 2</a:t>
            </a:r>
          </a:p>
          <a:p>
            <a:r>
              <a:rPr lang="en-US" dirty="0"/>
              <a:t>- Ola_602-Ctrl_602 : 15</a:t>
            </a:r>
          </a:p>
          <a:p>
            <a:r>
              <a:rPr lang="en-US" dirty="0"/>
              <a:t>- Ola_827-Ctrl_827 : 3</a:t>
            </a:r>
          </a:p>
          <a:p>
            <a:r>
              <a:rPr lang="en-US" dirty="0"/>
              <a:t>- Ola_923-Ctrl_923 : 1</a:t>
            </a:r>
          </a:p>
          <a:p>
            <a:endParaRPr lang="en-US" dirty="0"/>
          </a:p>
          <a:p>
            <a:r>
              <a:rPr lang="en-US" dirty="0"/>
              <a:t>- LMP_417-Ctrl_417 : 6</a:t>
            </a:r>
          </a:p>
          <a:p>
            <a:r>
              <a:rPr lang="en-US" dirty="0"/>
              <a:t>- LMP_602-Ctrl_602 : 41</a:t>
            </a:r>
          </a:p>
          <a:p>
            <a:r>
              <a:rPr lang="en-US" dirty="0"/>
              <a:t>- LMP_827-Ctrl_827 : 29</a:t>
            </a:r>
          </a:p>
          <a:p>
            <a:r>
              <a:rPr lang="en-US" dirty="0"/>
              <a:t>- LMP_923-Ctrl_923 : 38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LMP.Olap_417-Ctrl_417 : 20</a:t>
            </a:r>
          </a:p>
          <a:p>
            <a:r>
              <a:rPr lang="en-US" dirty="0"/>
              <a:t>- LMP.Olap_602-Ctrl_602 : 88</a:t>
            </a:r>
          </a:p>
          <a:p>
            <a:r>
              <a:rPr lang="en-US" dirty="0"/>
              <a:t>- LMP.Olap_827-Ctrl_827 : 114</a:t>
            </a:r>
          </a:p>
          <a:p>
            <a:r>
              <a:rPr lang="en-US" dirty="0"/>
              <a:t>- LMP.Olap_923-Ctrl_923 : 415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LMP.Olap_417-LMP_417 : 2</a:t>
            </a:r>
          </a:p>
          <a:p>
            <a:r>
              <a:rPr lang="en-US" dirty="0"/>
              <a:t>- LMP.Olap_602-LMP_602 : 23</a:t>
            </a:r>
          </a:p>
          <a:p>
            <a:r>
              <a:rPr lang="en-US" dirty="0"/>
              <a:t>- LMP.Olap_923-LMP_923 : 68</a:t>
            </a:r>
          </a:p>
          <a:p>
            <a:r>
              <a:rPr lang="en-US" dirty="0"/>
              <a:t>- LMP.Olap_827-LMP_827 : 8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LMP.Olap_417-Ola_417 : 10</a:t>
            </a:r>
          </a:p>
          <a:p>
            <a:r>
              <a:rPr lang="en-US" dirty="0"/>
              <a:t>- LMP.Olap_602-Ola_602 : 82</a:t>
            </a:r>
          </a:p>
          <a:p>
            <a:r>
              <a:rPr lang="en-US" dirty="0"/>
              <a:t>- LMP.Olap_827-Ola_827 : 76</a:t>
            </a:r>
          </a:p>
          <a:p>
            <a:r>
              <a:rPr lang="en-US" dirty="0"/>
              <a:t>- LMP.Olap_923-Ola_923 : 222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9E12D-1795-7E47-AC3C-BECB8B9916F2}"/>
              </a:ext>
            </a:extLst>
          </p:cNvPr>
          <p:cNvSpPr/>
          <p:nvPr/>
        </p:nvSpPr>
        <p:spPr>
          <a:xfrm>
            <a:off x="6694519" y="58847"/>
            <a:ext cx="2017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DEGs from DEseq2:</a:t>
            </a:r>
          </a:p>
        </p:txBody>
      </p:sp>
    </p:spTree>
    <p:extLst>
      <p:ext uri="{BB962C8B-B14F-4D97-AF65-F5344CB8AC3E}">
        <p14:creationId xmlns:p14="http://schemas.microsoft.com/office/powerpoint/2010/main" val="397871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314F5-26FF-C044-A87B-B6258CAB7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77" y="148856"/>
            <a:ext cx="787104" cy="921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63E3A6-3AEF-E54A-A080-11B93F08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80" y="517578"/>
            <a:ext cx="9935519" cy="62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3E722-5F6A-0448-831E-96128A9D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28" y="3940746"/>
            <a:ext cx="4032310" cy="2159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79B4F-623E-F747-8D60-146BE7E5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45" y="3891690"/>
            <a:ext cx="4032310" cy="2155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89991-6D61-A841-B396-33FD0B9B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718" y="3835174"/>
            <a:ext cx="3986281" cy="2268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734C0-E98E-7443-957F-0E0E1BF85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043" y="1460409"/>
            <a:ext cx="4007675" cy="2268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CF2BCA-B1E3-FB40-B90C-C7B589B30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028" y="1525401"/>
            <a:ext cx="4032309" cy="21381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786963-D5C8-CA42-9572-CC28935C0A53}"/>
              </a:ext>
            </a:extLst>
          </p:cNvPr>
          <p:cNvSpPr/>
          <p:nvPr/>
        </p:nvSpPr>
        <p:spPr>
          <a:xfrm>
            <a:off x="3870416" y="573039"/>
            <a:ext cx="398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overlap of DEGs for each drug treatment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2D7DE-725C-5142-95C6-BFF3A50C0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8" y="1524637"/>
            <a:ext cx="4079844" cy="2277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4DFB5-7053-3645-B00B-3FCF5C933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874" y="3895514"/>
            <a:ext cx="4079844" cy="2151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08C582-A8E6-B745-9958-64226E735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4053" y="3948977"/>
            <a:ext cx="4117538" cy="2151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5C825F-F0F7-1544-ADD3-631A4B9A04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5725" y="1506381"/>
            <a:ext cx="4466897" cy="2336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BB437-967C-7A4E-A691-F85D8052D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998965"/>
            <a:ext cx="4079845" cy="21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E2FF7C-9A3A-B043-AA23-1371813C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930" y="304800"/>
            <a:ext cx="6264401" cy="6248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BE1017-C7DE-4A44-B93C-ABA54C8413D0}"/>
              </a:ext>
            </a:extLst>
          </p:cNvPr>
          <p:cNvSpPr/>
          <p:nvPr/>
        </p:nvSpPr>
        <p:spPr>
          <a:xfrm>
            <a:off x="582137" y="2403506"/>
            <a:ext cx="3133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overlap of significant pathways </a:t>
            </a:r>
          </a:p>
          <a:p>
            <a:r>
              <a:rPr lang="en-US" dirty="0"/>
              <a:t>and their net enrichment score</a:t>
            </a:r>
          </a:p>
        </p:txBody>
      </p:sp>
    </p:spTree>
    <p:extLst>
      <p:ext uri="{BB962C8B-B14F-4D97-AF65-F5344CB8AC3E}">
        <p14:creationId xmlns:p14="http://schemas.microsoft.com/office/powerpoint/2010/main" val="4040944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13435</TotalTime>
  <Words>523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CCBR1032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Yin, Da (NIH/NCI) [C]</dc:creator>
  <cp:lastModifiedBy>Yin, Da (NIH/NCI) [C]</cp:lastModifiedBy>
  <cp:revision>34</cp:revision>
  <dcterms:created xsi:type="dcterms:W3CDTF">2020-04-02T01:55:32Z</dcterms:created>
  <dcterms:modified xsi:type="dcterms:W3CDTF">2020-04-16T19:49:04Z</dcterms:modified>
</cp:coreProperties>
</file>